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20B0604020202020204" charset="-52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82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014" y="748308"/>
            <a:ext cx="7704773" cy="128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Цифровой гид по городу в Telegram: 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6014" y="2341602"/>
            <a:ext cx="7704773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 на Python, проводник по городу. Определяет местоположение по IP, рассказывает о достопримечательностях, кафе и событиях. Твой лучший друг, когда тебе надоело сидеть дома!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28036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Почему это актуально: Спасение для туриста и студента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87591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Путешествия и переезды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05457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Новый город – это всегда вызов. Бот поможет освоиться, даже если ты никогда не был в стране которую приехал.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87591"/>
            <a:ext cx="366617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Нехватка информации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19932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Где поесть, куда сходить? Больше не нужно спрашивать у прохожих, особенно если ты стесняешься;)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875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Telegram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19932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Платформа быстрого доступа. Все в одном месте, не нужно устанавливать кучу приложений.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0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3537942"/>
            <a:ext cx="7758708" cy="72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Моя цель: Карманный гид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2006" y="4871918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9041" y="4915436"/>
            <a:ext cx="347901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65910" y="4871918"/>
            <a:ext cx="3426976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Автоопределение города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65910" y="5736193"/>
            <a:ext cx="3426976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Никаких ручных настроек, просто запусти бот.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820" y="4871918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11854" y="4915436"/>
            <a:ext cx="347901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978723" y="4871918"/>
            <a:ext cx="3426976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Актуальная информация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978723" y="5736193"/>
            <a:ext cx="3426976" cy="1856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Всегда свежие данные о городе. Никаких устаревших кафе, только топовые места, где можно подлизаться к преподу.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7633" y="4871918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4668" y="4915436"/>
            <a:ext cx="347901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1537" y="4871918"/>
            <a:ext cx="3426976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Упрощенная навигация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1537" y="5736193"/>
            <a:ext cx="3426976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Быстрый поиск интересных мест. Больше не заблудишься по дороге домой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6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676" y="2813447"/>
            <a:ext cx="5657136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Возможные проблемы:(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6649"/>
            <a:ext cx="22860" cy="4058722"/>
          </a:xfrm>
          <a:prstGeom prst="roundRect">
            <a:avLst>
              <a:gd name="adj" fmla="val 33896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577132" y="4070271"/>
            <a:ext cx="553403" cy="22860"/>
          </a:xfrm>
          <a:prstGeom prst="roundRect">
            <a:avLst>
              <a:gd name="adj" fmla="val 33896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674" y="3874175"/>
            <a:ext cx="415052" cy="41505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849" y="3908762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86701" y="3851077"/>
            <a:ext cx="230612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Неточность IP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676" y="4249936"/>
            <a:ext cx="574714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Ошибки определения местоположения. Надеемся, бот не отправит тебя в другой город.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66" y="4992648"/>
            <a:ext cx="553403" cy="22860"/>
          </a:xfrm>
          <a:prstGeom prst="roundRect">
            <a:avLst>
              <a:gd name="adj" fmla="val 33896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674" y="4796552"/>
            <a:ext cx="415052" cy="41505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849" y="4831140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577" y="4773454"/>
            <a:ext cx="240018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Обновление данных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577" y="5172313"/>
            <a:ext cx="574714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Поддержка актуальности информации. Жизнь кипит, особенно в студенческой среде.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132" y="5822752"/>
            <a:ext cx="553403" cy="22860"/>
          </a:xfrm>
          <a:prstGeom prst="roundRect">
            <a:avLst>
              <a:gd name="adj" fmla="val 338965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674" y="5626656"/>
            <a:ext cx="415052" cy="41505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849" y="5661243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86701" y="5603558"/>
            <a:ext cx="230612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Telegram API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676" y="6002417"/>
            <a:ext cx="574714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Лимиты на запросы. Будем осторожны, чтобы не забанили.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66" y="6652974"/>
            <a:ext cx="553403" cy="22860"/>
          </a:xfrm>
          <a:prstGeom prst="roundRect">
            <a:avLst>
              <a:gd name="adj" fmla="val 338965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674" y="6456878"/>
            <a:ext cx="415052" cy="41505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6849" y="6491466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577" y="6433780"/>
            <a:ext cx="2315289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Зависимость от API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577" y="6832640"/>
            <a:ext cx="574714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Погода, события, транспорт. Если API сломается, будем грустить.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8284"/>
            <a:ext cx="8602623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Задачи проекта: </a:t>
            </a:r>
            <a:r>
              <a:rPr lang="en-US" sz="39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</a:t>
            </a:r>
            <a:r>
              <a:rPr lang="ru-RU" sz="39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</a:t>
            </a:r>
            <a:r>
              <a:rPr lang="en-US" sz="39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 </a:t>
            </a: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будет делать?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" y="1596033"/>
            <a:ext cx="1012508" cy="1215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5015" y="1798439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 бота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5015" y="223623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и python-telegram-bot.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2811066"/>
            <a:ext cx="1012508" cy="121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5015" y="30134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API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5015" y="3451265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Определение местоположения по IP.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4026098"/>
            <a:ext cx="1012508" cy="1215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5015" y="422850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База данных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5015" y="466629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Информация о городах.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9" y="5241131"/>
            <a:ext cx="1012508" cy="1215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5015" y="5443537"/>
            <a:ext cx="300716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Поиск и рекомендации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5015" y="5881330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Функции для пользователей.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79" y="6456164"/>
            <a:ext cx="1012508" cy="12150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5015" y="6658570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Тестирование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5015" y="7096363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 разных устройствах и локациях.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529" y="629722"/>
            <a:ext cx="8701683" cy="715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Гипотеза: Сработает или нет?</a:t>
            </a:r>
            <a:endParaRPr lang="en-US" sz="4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87" y="1803440"/>
            <a:ext cx="2149435" cy="1319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7273" y="2425541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61980" y="2032397"/>
            <a:ext cx="2862739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Упрощение жизни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361980" y="2527578"/>
            <a:ext cx="3846790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Быстрый доступ к информации.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0173" y="3136344"/>
            <a:ext cx="8581549" cy="15240"/>
          </a:xfrm>
          <a:prstGeom prst="roundRect">
            <a:avLst>
              <a:gd name="adj" fmla="val 631158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810" y="3180159"/>
            <a:ext cx="4298990" cy="13195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7273" y="3638669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6757" y="3409117"/>
            <a:ext cx="2862739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Автоопределение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6436757" y="3904297"/>
            <a:ext cx="2964418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Удобство использования.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4950" y="4513064"/>
            <a:ext cx="7506772" cy="15240"/>
          </a:xfrm>
          <a:prstGeom prst="roundRect">
            <a:avLst>
              <a:gd name="adj" fmla="val 631158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33" y="4556879"/>
            <a:ext cx="6448425" cy="13195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7154" y="5015389"/>
            <a:ext cx="321945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11415" y="4785836"/>
            <a:ext cx="2862739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Популярность</a:t>
            </a:r>
            <a:endParaRPr lang="en-US" sz="2250" dirty="0"/>
          </a:p>
        </p:txBody>
      </p:sp>
      <p:sp>
        <p:nvSpPr>
          <p:cNvPr id="16" name="Text 11"/>
          <p:cNvSpPr/>
          <p:nvPr/>
        </p:nvSpPr>
        <p:spPr>
          <a:xfrm>
            <a:off x="7511415" y="5281017"/>
            <a:ext cx="3312795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Среди туристов и новичков.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801529" y="6133981"/>
            <a:ext cx="13027343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 сможет упростить жизнь пользователям, предоставляя быстрый доступ к информации о городе. Автоматическое определение местоположения повысит удобство использования. Простота и доступность бота сделают его популярным среди путешественников и новичков в городе, особенно если они первокурсники.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293" y="794504"/>
            <a:ext cx="7501414" cy="1466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Технологии: Наш арсенал</a:t>
            </a:r>
            <a:endParaRPr lang="en-US" sz="4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93" y="2612827"/>
            <a:ext cx="566380" cy="5663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1293" y="3413760"/>
            <a:ext cx="2265759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21293" y="3921204"/>
            <a:ext cx="2265759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Язык программирования.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001" y="2612827"/>
            <a:ext cx="566380" cy="5663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39001" y="3413760"/>
            <a:ext cx="226587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Библиотеки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439001" y="3921204"/>
            <a:ext cx="2265878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python-telegram-bot, requests, geopy, ipinfo.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828" y="2612827"/>
            <a:ext cx="566380" cy="5663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6828" y="3413760"/>
            <a:ext cx="226587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056828" y="3921204"/>
            <a:ext cx="2265878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Определение местоположения и данные о городе.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93" y="5751314"/>
            <a:ext cx="566380" cy="5663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1293" y="6552248"/>
            <a:ext cx="2265759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База данных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821293" y="7059692"/>
            <a:ext cx="2265759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SQLite или JSON.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15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837" y="3802975"/>
            <a:ext cx="12264747" cy="707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Заключение: Вперед к новым горизонтам!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2837" y="4850606"/>
            <a:ext cx="4197310" cy="2407563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6914" y="5084683"/>
            <a:ext cx="3314343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Полезный инструмент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6914" y="5574387"/>
            <a:ext cx="3729157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Для туристов и жителей города. И для тех, кто хочет казаться местным но неместный, как я:)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604" y="4850606"/>
            <a:ext cx="4197310" cy="2407563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681" y="5084683"/>
            <a:ext cx="3583305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Конкурентоспособность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681" y="5574387"/>
            <a:ext cx="3729157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Простота и автоматизация. Будем круче всех гидов!… Наверное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4850606"/>
            <a:ext cx="4197310" cy="2407563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448" y="5084683"/>
            <a:ext cx="3191232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Дальнейшее развитие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448" y="5574387"/>
            <a:ext cx="3729157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с картами, голосовым помощником и расширение базы городов. Чтобы люди точно не терялись.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433</Words>
  <Application>Microsoft Office PowerPoint</Application>
  <PresentationFormat>Произвольный</PresentationFormat>
  <Paragraphs>78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Merriweather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Мубинджон Хотамов</cp:lastModifiedBy>
  <cp:revision>3</cp:revision>
  <dcterms:created xsi:type="dcterms:W3CDTF">2025-04-04T14:10:39Z</dcterms:created>
  <dcterms:modified xsi:type="dcterms:W3CDTF">2025-04-06T20:02:59Z</dcterms:modified>
</cp:coreProperties>
</file>